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7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99FF"/>
    <a:srgbClr val="FF66CC"/>
    <a:srgbClr val="0000FF"/>
    <a:srgbClr val="00CCFF"/>
    <a:srgbClr val="66FF99"/>
    <a:srgbClr val="FF6600"/>
    <a:srgbClr val="99CCFF"/>
    <a:srgbClr val="0099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D121A4-8F4A-4B93-9E0D-D5539C61CB4D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843C16-CEAE-4A4D-BD44-53ADEF274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121A4-8F4A-4B93-9E0D-D5539C61CB4D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43C16-CEAE-4A4D-BD44-53ADEF274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DD121A4-8F4A-4B93-9E0D-D5539C61CB4D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843C16-CEAE-4A4D-BD44-53ADEF274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121A4-8F4A-4B93-9E0D-D5539C61CB4D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43C16-CEAE-4A4D-BD44-53ADEF274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D121A4-8F4A-4B93-9E0D-D5539C61CB4D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2843C16-CEAE-4A4D-BD44-53ADEF274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121A4-8F4A-4B93-9E0D-D5539C61CB4D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43C16-CEAE-4A4D-BD44-53ADEF274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121A4-8F4A-4B93-9E0D-D5539C61CB4D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43C16-CEAE-4A4D-BD44-53ADEF274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121A4-8F4A-4B93-9E0D-D5539C61CB4D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43C16-CEAE-4A4D-BD44-53ADEF274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D121A4-8F4A-4B93-9E0D-D5539C61CB4D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43C16-CEAE-4A4D-BD44-53ADEF274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121A4-8F4A-4B93-9E0D-D5539C61CB4D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43C16-CEAE-4A4D-BD44-53ADEF274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121A4-8F4A-4B93-9E0D-D5539C61CB4D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43C16-CEAE-4A4D-BD44-53ADEF2749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DD121A4-8F4A-4B93-9E0D-D5539C61CB4D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843C16-CEAE-4A4D-BD44-53ADEF274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" name="AutoShape 40"/>
          <p:cNvSpPr>
            <a:spLocks noChangeArrowheads="1"/>
          </p:cNvSpPr>
          <p:nvPr/>
        </p:nvSpPr>
        <p:spPr bwMode="auto">
          <a:xfrm>
            <a:off x="785786" y="857232"/>
            <a:ext cx="3008307" cy="11239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Основная общеобразовательная программа МБДОУ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сад №15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55" name="AutoShape 39"/>
          <p:cNvSpPr>
            <a:spLocks noChangeArrowheads="1"/>
          </p:cNvSpPr>
          <p:nvPr/>
        </p:nvSpPr>
        <p:spPr bwMode="auto">
          <a:xfrm>
            <a:off x="4786315" y="857232"/>
            <a:ext cx="3214710" cy="11239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развития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сад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территория здоровья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2011-2016гг.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54" name="AutoShape 38"/>
          <p:cNvSpPr>
            <a:spLocks noChangeArrowheads="1"/>
          </p:cNvSpPr>
          <p:nvPr/>
        </p:nvSpPr>
        <p:spPr bwMode="auto">
          <a:xfrm>
            <a:off x="285720" y="2428868"/>
            <a:ext cx="2652712" cy="9731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27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Авторская адаптационная программа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Веселый художник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детей 4-6 лет.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53" name="AutoShape 37"/>
          <p:cNvSpPr>
            <a:spLocks noChangeArrowheads="1"/>
          </p:cNvSpPr>
          <p:nvPr/>
        </p:nvSpPr>
        <p:spPr bwMode="auto">
          <a:xfrm>
            <a:off x="3071803" y="2428868"/>
            <a:ext cx="2357453" cy="9731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27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Авторская педагогическая разработка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Ритм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дансе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детей 6-7 лет.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52" name="AutoShape 36"/>
          <p:cNvSpPr>
            <a:spLocks noChangeArrowheads="1"/>
          </p:cNvSpPr>
          <p:nvPr/>
        </p:nvSpPr>
        <p:spPr bwMode="auto">
          <a:xfrm>
            <a:off x="5857884" y="2428868"/>
            <a:ext cx="2143140" cy="114300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Оздоровительная программа для детей дошкольного возраста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Здоровей-ка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51" name="AutoShape 35"/>
          <p:cNvSpPr>
            <a:spLocks noChangeArrowheads="1"/>
          </p:cNvSpPr>
          <p:nvPr/>
        </p:nvSpPr>
        <p:spPr bwMode="auto">
          <a:xfrm>
            <a:off x="5929323" y="4786322"/>
            <a:ext cx="2000264" cy="785818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Активное внедрение различных моделей оздоровления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50" name="AutoShape 34"/>
          <p:cNvSpPr>
            <a:spLocks noChangeArrowheads="1"/>
          </p:cNvSpPr>
          <p:nvPr/>
        </p:nvSpPr>
        <p:spPr bwMode="auto">
          <a:xfrm>
            <a:off x="5922963" y="3643314"/>
            <a:ext cx="1935185" cy="100013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Осознание своего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чувство физически здоровой личности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49" name="AutoShape 33"/>
          <p:cNvSpPr>
            <a:spLocks noChangeArrowheads="1"/>
          </p:cNvSpPr>
          <p:nvPr/>
        </p:nvSpPr>
        <p:spPr bwMode="auto">
          <a:xfrm>
            <a:off x="5929323" y="5643578"/>
            <a:ext cx="2071702" cy="1000132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у детей и родителей культуры здорового образа жизни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48" name="AutoShape 32"/>
          <p:cNvSpPr>
            <a:spLocks noChangeShapeType="1"/>
          </p:cNvSpPr>
          <p:nvPr/>
        </p:nvSpPr>
        <p:spPr bwMode="auto">
          <a:xfrm>
            <a:off x="8286776" y="2857496"/>
            <a:ext cx="0" cy="3098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47" name="AutoShape 31"/>
          <p:cNvSpPr>
            <a:spLocks noChangeShapeType="1"/>
          </p:cNvSpPr>
          <p:nvPr/>
        </p:nvSpPr>
        <p:spPr bwMode="auto">
          <a:xfrm flipH="1">
            <a:off x="7858148" y="4071942"/>
            <a:ext cx="4286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46" name="AutoShape 30"/>
          <p:cNvSpPr>
            <a:spLocks noChangeShapeType="1"/>
          </p:cNvSpPr>
          <p:nvPr/>
        </p:nvSpPr>
        <p:spPr bwMode="auto">
          <a:xfrm flipH="1" flipV="1">
            <a:off x="7929586" y="5072073"/>
            <a:ext cx="357190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45" name="AutoShape 29"/>
          <p:cNvSpPr>
            <a:spLocks noChangeShapeType="1"/>
          </p:cNvSpPr>
          <p:nvPr/>
        </p:nvSpPr>
        <p:spPr bwMode="auto">
          <a:xfrm flipH="1">
            <a:off x="8001024" y="6000767"/>
            <a:ext cx="285752" cy="714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44" name="AutoShape 28"/>
          <p:cNvSpPr>
            <a:spLocks noChangeShapeType="1"/>
          </p:cNvSpPr>
          <p:nvPr/>
        </p:nvSpPr>
        <p:spPr bwMode="auto">
          <a:xfrm flipV="1">
            <a:off x="8001024" y="2857495"/>
            <a:ext cx="285749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43" name="AutoShape 27"/>
          <p:cNvSpPr>
            <a:spLocks noChangeArrowheads="1"/>
          </p:cNvSpPr>
          <p:nvPr/>
        </p:nvSpPr>
        <p:spPr bwMode="auto">
          <a:xfrm>
            <a:off x="500034" y="3627438"/>
            <a:ext cx="5011766" cy="676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Федеральные государственные требования к содержанию образования программам и педагогическим технологиям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42" name="AutoShape 26"/>
          <p:cNvSpPr>
            <a:spLocks noChangeArrowheads="1"/>
          </p:cNvSpPr>
          <p:nvPr/>
        </p:nvSpPr>
        <p:spPr bwMode="auto">
          <a:xfrm>
            <a:off x="500034" y="4375150"/>
            <a:ext cx="5011766" cy="676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8B049"/>
              </a:gs>
              <a:gs pos="17999">
                <a:srgbClr val="B43E85"/>
              </a:gs>
              <a:gs pos="31000">
                <a:srgbClr val="C50849"/>
              </a:gs>
              <a:gs pos="33000">
                <a:srgbClr val="F952A0"/>
              </a:gs>
              <a:gs pos="37000">
                <a:srgbClr val="FEE7F2"/>
              </a:gs>
              <a:gs pos="78999">
                <a:srgbClr val="F8B049"/>
              </a:gs>
              <a:gs pos="87000">
                <a:srgbClr val="F8B049"/>
              </a:gs>
              <a:gs pos="100000">
                <a:srgbClr val="FC9FCB"/>
              </a:gs>
            </a:gsLst>
            <a:lin ang="189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Полноценное информационно-аналитическое обеспечение образовательного процесса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41" name="AutoShape 25"/>
          <p:cNvSpPr>
            <a:spLocks noChangeArrowheads="1"/>
          </p:cNvSpPr>
          <p:nvPr/>
        </p:nvSpPr>
        <p:spPr bwMode="auto">
          <a:xfrm>
            <a:off x="500034" y="5108575"/>
            <a:ext cx="5011766" cy="46356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предметно-развивающей среды в ДОУ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40" name="AutoShape 24"/>
          <p:cNvSpPr>
            <a:spLocks noChangeArrowheads="1"/>
          </p:cNvSpPr>
          <p:nvPr/>
        </p:nvSpPr>
        <p:spPr bwMode="auto">
          <a:xfrm>
            <a:off x="500034" y="5715016"/>
            <a:ext cx="5103841" cy="676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Профессиональная компетентность педагога, его личностно- ориентированное взаимодействие с ребёнком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9" name="AutoShape 23"/>
          <p:cNvSpPr>
            <a:spLocks noChangeShapeType="1"/>
          </p:cNvSpPr>
          <p:nvPr/>
        </p:nvSpPr>
        <p:spPr bwMode="auto">
          <a:xfrm flipH="1">
            <a:off x="1785918" y="2000240"/>
            <a:ext cx="511175" cy="384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8" name="AutoShape 22"/>
          <p:cNvSpPr>
            <a:spLocks noChangeShapeType="1"/>
          </p:cNvSpPr>
          <p:nvPr/>
        </p:nvSpPr>
        <p:spPr bwMode="auto">
          <a:xfrm>
            <a:off x="3357554" y="2000240"/>
            <a:ext cx="392112" cy="384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7" name="AutoShape 21"/>
          <p:cNvSpPr>
            <a:spLocks noChangeShapeType="1"/>
          </p:cNvSpPr>
          <p:nvPr/>
        </p:nvSpPr>
        <p:spPr bwMode="auto">
          <a:xfrm>
            <a:off x="5753419" y="2928934"/>
            <a:ext cx="45719" cy="34909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6" name="AutoShape 20"/>
          <p:cNvSpPr>
            <a:spLocks noChangeShapeType="1"/>
          </p:cNvSpPr>
          <p:nvPr/>
        </p:nvSpPr>
        <p:spPr bwMode="auto">
          <a:xfrm flipH="1">
            <a:off x="5511800" y="3935413"/>
            <a:ext cx="2873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5" name="AutoShape 19"/>
          <p:cNvSpPr>
            <a:spLocks noChangeShapeType="1"/>
          </p:cNvSpPr>
          <p:nvPr/>
        </p:nvSpPr>
        <p:spPr bwMode="auto">
          <a:xfrm flipH="1">
            <a:off x="5511800" y="4683125"/>
            <a:ext cx="2873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4" name="AutoShape 18"/>
          <p:cNvSpPr>
            <a:spLocks noChangeShapeType="1"/>
          </p:cNvSpPr>
          <p:nvPr/>
        </p:nvSpPr>
        <p:spPr bwMode="auto">
          <a:xfrm flipH="1">
            <a:off x="5511800" y="5419725"/>
            <a:ext cx="2873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3" name="AutoShape 17"/>
          <p:cNvSpPr>
            <a:spLocks noChangeShapeType="1"/>
          </p:cNvSpPr>
          <p:nvPr/>
        </p:nvSpPr>
        <p:spPr bwMode="auto">
          <a:xfrm flipH="1" flipV="1">
            <a:off x="5572132" y="6072206"/>
            <a:ext cx="215900" cy="714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2" name="AutoShape 16"/>
          <p:cNvSpPr>
            <a:spLocks noChangeShapeType="1"/>
          </p:cNvSpPr>
          <p:nvPr/>
        </p:nvSpPr>
        <p:spPr bwMode="auto">
          <a:xfrm>
            <a:off x="3000364" y="2000240"/>
            <a:ext cx="0" cy="1619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1" name="AutoShape 15"/>
          <p:cNvSpPr>
            <a:spLocks noChangeShapeType="1"/>
          </p:cNvSpPr>
          <p:nvPr/>
        </p:nvSpPr>
        <p:spPr bwMode="auto">
          <a:xfrm>
            <a:off x="2830513" y="4256088"/>
            <a:ext cx="0" cy="1190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0" name="AutoShape 14"/>
          <p:cNvSpPr>
            <a:spLocks noChangeShapeType="1"/>
          </p:cNvSpPr>
          <p:nvPr/>
        </p:nvSpPr>
        <p:spPr bwMode="auto">
          <a:xfrm>
            <a:off x="2830513" y="5003800"/>
            <a:ext cx="0" cy="104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9" name="AutoShape 13"/>
          <p:cNvSpPr>
            <a:spLocks noChangeShapeType="1"/>
          </p:cNvSpPr>
          <p:nvPr/>
        </p:nvSpPr>
        <p:spPr bwMode="auto">
          <a:xfrm>
            <a:off x="2786050" y="5572140"/>
            <a:ext cx="0" cy="155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8" name="AutoShape 12"/>
          <p:cNvSpPr>
            <a:spLocks noChangeShapeType="1"/>
          </p:cNvSpPr>
          <p:nvPr/>
        </p:nvSpPr>
        <p:spPr bwMode="auto">
          <a:xfrm>
            <a:off x="142843" y="2857496"/>
            <a:ext cx="45719" cy="321471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7" name="AutoShape 11"/>
          <p:cNvSpPr>
            <a:spLocks noChangeShapeType="1"/>
          </p:cNvSpPr>
          <p:nvPr/>
        </p:nvSpPr>
        <p:spPr bwMode="auto">
          <a:xfrm flipV="1">
            <a:off x="142844" y="2786058"/>
            <a:ext cx="142876" cy="714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6" name="AutoShape 10"/>
          <p:cNvSpPr>
            <a:spLocks noChangeShapeType="1"/>
          </p:cNvSpPr>
          <p:nvPr/>
        </p:nvSpPr>
        <p:spPr bwMode="auto">
          <a:xfrm>
            <a:off x="142844" y="3929066"/>
            <a:ext cx="3667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5" name="AutoShape 9"/>
          <p:cNvSpPr>
            <a:spLocks noChangeShapeType="1"/>
          </p:cNvSpPr>
          <p:nvPr/>
        </p:nvSpPr>
        <p:spPr bwMode="auto">
          <a:xfrm>
            <a:off x="142844" y="4643446"/>
            <a:ext cx="3667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4" name="AutoShape 8"/>
          <p:cNvSpPr>
            <a:spLocks noChangeShapeType="1"/>
          </p:cNvSpPr>
          <p:nvPr/>
        </p:nvSpPr>
        <p:spPr bwMode="auto">
          <a:xfrm>
            <a:off x="142844" y="5357826"/>
            <a:ext cx="3667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3" name="AutoShape 7"/>
          <p:cNvSpPr>
            <a:spLocks noChangeShapeType="1"/>
          </p:cNvSpPr>
          <p:nvPr/>
        </p:nvSpPr>
        <p:spPr bwMode="auto">
          <a:xfrm>
            <a:off x="142844" y="6072206"/>
            <a:ext cx="3667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/>
          <p:cNvSpPr>
            <a:spLocks noChangeShapeType="1"/>
          </p:cNvSpPr>
          <p:nvPr/>
        </p:nvSpPr>
        <p:spPr bwMode="auto">
          <a:xfrm>
            <a:off x="7143768" y="2000240"/>
            <a:ext cx="0" cy="4556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1" name="AutoShape 5"/>
          <p:cNvSpPr>
            <a:spLocks noChangeShapeType="1"/>
          </p:cNvSpPr>
          <p:nvPr/>
        </p:nvSpPr>
        <p:spPr bwMode="auto">
          <a:xfrm>
            <a:off x="3786182" y="1714488"/>
            <a:ext cx="2457450" cy="7016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/>
          <p:cNvSpPr>
            <a:spLocks noChangeShapeType="1"/>
          </p:cNvSpPr>
          <p:nvPr/>
        </p:nvSpPr>
        <p:spPr bwMode="auto">
          <a:xfrm flipH="1">
            <a:off x="3286116" y="571480"/>
            <a:ext cx="344488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19" name="AutoShape 3"/>
          <p:cNvSpPr>
            <a:spLocks noChangeShapeType="1"/>
          </p:cNvSpPr>
          <p:nvPr/>
        </p:nvSpPr>
        <p:spPr bwMode="auto">
          <a:xfrm>
            <a:off x="6143636" y="642918"/>
            <a:ext cx="238125" cy="333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18" name="AutoShape 2"/>
          <p:cNvSpPr>
            <a:spLocks noChangeShapeType="1"/>
          </p:cNvSpPr>
          <p:nvPr/>
        </p:nvSpPr>
        <p:spPr bwMode="auto">
          <a:xfrm flipV="1">
            <a:off x="3786183" y="1142984"/>
            <a:ext cx="1000132" cy="714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17" name="AutoShape 1"/>
          <p:cNvSpPr>
            <a:spLocks noChangeShapeType="1"/>
          </p:cNvSpPr>
          <p:nvPr/>
        </p:nvSpPr>
        <p:spPr bwMode="auto">
          <a:xfrm flipH="1" flipV="1">
            <a:off x="3786182" y="1500172"/>
            <a:ext cx="1000132" cy="7143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928662" y="142852"/>
            <a:ext cx="6745287" cy="522287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Модель управления и организация жизнедеятельности учреждения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8" name="Прямая соединительная линия 47"/>
          <p:cNvCxnSpPr>
            <a:stCxn id="9253" idx="3"/>
          </p:cNvCxnSpPr>
          <p:nvPr/>
        </p:nvCxnSpPr>
        <p:spPr>
          <a:xfrm>
            <a:off x="5429256" y="2915437"/>
            <a:ext cx="357190" cy="13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72386" cy="1285860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Авторские разработки адаптационных программ</a:t>
            </a:r>
            <a:endParaRPr lang="ru-RU" sz="40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H:\Фотографии\программы педагогов\P11204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8175833" cy="5429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731</TotalTime>
  <Words>120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Слайд 1</vt:lpstr>
      <vt:lpstr>Авторские разработки адаптационных программ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</dc:title>
  <dc:creator>Сад</dc:creator>
  <cp:lastModifiedBy>User</cp:lastModifiedBy>
  <cp:revision>77</cp:revision>
  <dcterms:created xsi:type="dcterms:W3CDTF">2013-02-15T02:55:27Z</dcterms:created>
  <dcterms:modified xsi:type="dcterms:W3CDTF">2013-03-05T07:27:13Z</dcterms:modified>
</cp:coreProperties>
</file>