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270" r:id="rId4"/>
    <p:sldId id="267" r:id="rId5"/>
    <p:sldId id="273" r:id="rId6"/>
    <p:sldId id="275" r:id="rId7"/>
    <p:sldId id="258" r:id="rId8"/>
    <p:sldId id="277" r:id="rId9"/>
    <p:sldId id="276" r:id="rId10"/>
    <p:sldId id="278" r:id="rId11"/>
    <p:sldId id="264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E366-D1CD-41E2-BC47-95747A182F23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B2599-6D3B-424C-A02B-5F4DB3E1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B2599-6D3B-424C-A02B-5F4DB3E1B2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6;&#1091;&#1084;%20&#1084;&#1086;&#1088;&#110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88;&#1072;&#1073;&#1086;&#1090;&#1072;%20&#1074;%20&#1044;&#1054;&#1059;\&#1086;&#1090;&#1082;&#1088;&#1099;&#1090;&#1086;&#1077;%20&#1079;&#1072;&#1085;&#1103;&#1090;&#1080;&#1077;%20&#1076;&#1083;&#1103;%20&#1087;&#1086;&#1076;&#1075;.&#1075;&#1088;\&#1064;&#1091;&#1084;%20&#1074;&#1077;&#1090;&#1088;&#1072;%20(&#1076;&#1091;&#1085;&#1086;&#1074;&#1077;&#1085;&#1080;&#1077;%20&#1074;&#1077;&#1090;&#1088;&#1072;)%20&#8211;%20&#1047;&#1074;&#1091;&#1082;&#1080;%20&#1087;&#1088;&#1080;&#1088;&#1086;&#1076;&#1099;%20(www.petamusic.ru).mp3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88;&#1072;&#1073;&#1086;&#1090;&#1072;%20&#1074;%20&#1044;&#1054;&#1059;\&#1086;&#1090;&#1082;&#1088;&#1099;&#1090;&#1086;&#1077;%20&#1079;&#1072;&#1085;&#1103;&#1090;&#1080;&#1077;%20&#1076;&#1083;&#1103;%20&#1087;&#1086;&#1076;&#1075;.&#1075;&#1088;\&#1064;&#1091;&#1084;%20&#1074;&#1077;&#1090;&#1088;&#1072;%20(&#1076;&#1091;&#1085;&#1086;&#1074;&#1077;&#1085;&#1080;&#1077;%20&#1074;&#1077;&#1090;&#1088;&#1072;)%20&#8211;%20&#1047;&#1074;&#1091;&#1082;&#1080;%20&#1087;&#1088;&#1080;&#1088;&#1086;&#1076;&#1099;%20(www.petamusic.ru).mp3" TargetMode="Externa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2;&#1086;&#1088;&#1077;%20-%20&#1064;&#1091;&#1084;%20&#1084;&#1086;&#1088;&#1103;%20(mp3ostrov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2;&#1086;&#1088;&#1077;%20-%20&#1064;&#1091;&#1084;%20&#1084;&#1086;&#1088;&#1103;%20(mp3ostrov.com)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2;&#1086;&#1088;&#1077;%20-%20&#1064;&#1091;&#1084;%20&#1084;&#1086;&#1088;&#1103;%20(mp3ostrov.com)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2;&#1086;&#1088;&#1077;%20-%20&#1064;&#1091;&#1084;%20&#1084;&#1086;&#1088;&#1103;%20(mp3ostrov.com)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2;&#1086;&#1088;&#1077;%20-%20&#1064;&#1091;&#1084;%20&#1084;&#1086;&#1088;&#1103;%20(mp3ostrov.com).mp3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2;&#1086;&#1088;&#1077;%20-%20&#1064;&#1091;&#1084;%20&#1084;&#1086;&#1088;&#1103;%20(mp3ostrov.com)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88;&#1072;&#1073;&#1086;&#1090;&#1072;%20&#1074;%20&#1044;&#1054;&#1059;\&#1086;&#1090;&#1082;&#1088;&#1099;&#1090;&#1086;&#1077;%20&#1079;&#1072;&#1085;&#1103;&#1090;&#1080;&#1077;%20&#1076;&#1083;&#1103;%20&#1087;&#1086;&#1076;&#1075;.&#1075;&#1088;\&#1064;&#1091;&#1084;%20&#1074;&#1077;&#1090;&#1088;&#1072;%20(&#1076;&#1091;&#1085;&#1086;&#1074;&#1077;&#1085;&#1080;&#1077;%20&#1074;&#1077;&#1090;&#1088;&#1072;)%20&#8211;%20&#1047;&#1074;&#1091;&#1082;&#1080;%20&#1087;&#1088;&#1080;&#1088;&#1086;&#1076;&#1099;%20(www.petamusic.ru).mp3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88;&#1072;&#1073;&#1086;&#1090;&#1072;%20&#1074;%20&#1044;&#1054;&#1059;\&#1086;&#1090;&#1082;&#1088;&#1099;&#1090;&#1086;&#1077;%20&#1079;&#1072;&#1085;&#1103;&#1090;&#1080;&#1077;%20&#1076;&#1083;&#1103;%20&#1087;&#1086;&#1076;&#1075;.&#1075;&#1088;\&#1064;&#1091;&#1084;%20&#1074;&#1077;&#1090;&#1088;&#1072;%20(&#1076;&#1091;&#1085;&#1086;&#1074;&#1077;&#1085;&#1080;&#1077;%20&#1074;&#1077;&#1090;&#1088;&#1072;)%20&#8211;%20&#1047;&#1074;&#1091;&#1082;&#1080;%20&#1087;&#1088;&#1080;&#1088;&#1086;&#1076;&#1099;%20(www.petamusic.ru).mp3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g2.amsoul.com/original/2880x1800/8/42/bereg-more-plyazh-pesok-vo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09014" cy="6857999"/>
          </a:xfrm>
          <a:prstGeom prst="rect">
            <a:avLst/>
          </a:prstGeom>
          <a:noFill/>
        </p:spPr>
      </p:pic>
      <p:pic>
        <p:nvPicPr>
          <p:cNvPr id="5" name="шум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304800" cy="3048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3802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revelwallpapers.net/d/366E525A65577649354E7535654B566A713336486E7262683664436564513D3D/sand-drawing-texture-seashells-starfish-sand-drawing-seash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Шум ветра (дуновение ветра) – Звуки природы (www.petamusic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143644"/>
            <a:ext cx="396188" cy="3961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sand-art.ru/galery_img/DSC0831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Шум ветра (дуновение ветра) – Звуки природы (www.petamusic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286520"/>
            <a:ext cx="403548" cy="4035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im1-tub-ru.yandex.net/i?id=5589d273dab104ced37d091c03765172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replacewallpapers.com/galleries/image.raw?type=img&amp;id=192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244408" y="558924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.artfile.ru/2048x1536_435122_%5bwww.ArtFile.ru%5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73325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animalworld.com.ua/images/2010/May/Akva/See/See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Море - Шум моря (mp3ostrov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028384" y="573325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allbox.ru/wallpapers/main/201507/ec8f00aee030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Море - Шум моря (mp3ostrov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87727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http://i.artfile.ru/1600x1200_347551_%5bwww.ArtFile.ru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Море - Шум моря (mp3ostrov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73325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to-world-travel.ru/img/2015/042411/03266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3223"/>
            <a:ext cx="9144000" cy="6891223"/>
          </a:xfrm>
          <a:prstGeom prst="rect">
            <a:avLst/>
          </a:prstGeom>
          <a:noFill/>
        </p:spPr>
      </p:pic>
      <p:pic>
        <p:nvPicPr>
          <p:cNvPr id="7" name="Море - Шум моря (mp3ostrov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73325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unesourisetmoi.info/w18/images/nature-wallpaper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Шум ветра (дуновение ветра) – Звуки природы (www.petamusic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072462" y="5786454"/>
            <a:ext cx="500066" cy="4286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discoverytraininguk.com/wp-content/uploads/2015/02/7041091-beach-sandcas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Шум ветра (дуновение ветра) – Звуки природы (www.petamusic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286520"/>
            <a:ext cx="253882" cy="2538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398</TotalTime>
  <Words>1</Words>
  <Application>Microsoft Office PowerPoint</Application>
  <PresentationFormat>Экран (4:3)</PresentationFormat>
  <Paragraphs>2</Paragraphs>
  <Slides>12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ДОУ27</cp:lastModifiedBy>
  <cp:revision>45</cp:revision>
  <dcterms:created xsi:type="dcterms:W3CDTF">2016-01-26T14:50:16Z</dcterms:created>
  <dcterms:modified xsi:type="dcterms:W3CDTF">2016-03-23T11:53:02Z</dcterms:modified>
</cp:coreProperties>
</file>